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0" r:id="rId6"/>
    <p:sldId id="259" r:id="rId7"/>
    <p:sldId id="261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2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R-C"/>
          <p:cNvPicPr>
            <a:picLocks noChangeAspect="1"/>
          </p:cNvPicPr>
          <p:nvPr/>
        </p:nvPicPr>
        <p:blipFill>
          <a:blip r:embed="rId2">
            <a:alphaModFix amt="11000"/>
            <a:lum bright="64000" contrast="-70000"/>
          </a:blip>
          <a:srcRect t="40647" b="4450"/>
          <a:stretch>
            <a:fillRect/>
          </a:stretch>
        </p:blipFill>
        <p:spPr>
          <a:xfrm>
            <a:off x="9228455" y="-114935"/>
            <a:ext cx="1905635" cy="7050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64485" y="3014345"/>
            <a:ext cx="6462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latin typeface="Source Han Sans Heavy" panose="020B0A00000000000000" charset="-122"/>
                <a:ea typeface="Source Han Sans Heavy" panose="020B0A00000000000000" charset="-122"/>
              </a:rPr>
              <a:t>标题内容</a:t>
            </a:r>
            <a:endParaRPr lang="zh-CN" altLang="en-US" sz="4800"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0450" y="2922270"/>
            <a:ext cx="40627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本页建议使用：大标题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带</a:t>
            </a:r>
            <a:r>
              <a:rPr lang="en-US" altLang="zh-CN">
                <a:highlight>
                  <a:srgbClr val="FFFF00"/>
                </a:highlight>
              </a:rPr>
              <a:t>logo</a:t>
            </a:r>
            <a:r>
              <a:rPr lang="zh-CN" altLang="en-US">
                <a:highlight>
                  <a:srgbClr val="FFFF00"/>
                </a:highlight>
              </a:rPr>
              <a:t>和大标题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2">
            <a:alphaModFix amt="11000"/>
            <a:lum bright="64000" contrast="-70000"/>
          </a:blip>
          <a:srcRect t="22089" b="4450"/>
          <a:stretch>
            <a:fillRect/>
          </a:stretch>
        </p:blipFill>
        <p:spPr>
          <a:xfrm rot="2160000">
            <a:off x="1223010" y="-2043430"/>
            <a:ext cx="1905635" cy="94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3355"/>
            <a:ext cx="2640330" cy="1202690"/>
          </a:xfrm>
        </p:spPr>
        <p:txBody>
          <a:bodyPr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866390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0750" y="2866390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487420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40750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490335" y="3058795"/>
            <a:ext cx="198501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>
                <a:highlight>
                  <a:srgbClr val="FFFF00"/>
                </a:highlight>
                <a:latin typeface="Source Han Sans Heavy" panose="020B0A00000000000000" charset="-122"/>
                <a:ea typeface="Source Han Sans Heavy" panose="020B0A00000000000000" charset="-122"/>
              </a:rPr>
              <a:t>正文内容</a:t>
            </a:r>
            <a:endParaRPr lang="zh-CN" altLang="en-US">
              <a:highlight>
                <a:srgbClr val="FFFF00"/>
              </a:highlight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3355"/>
            <a:ext cx="2640330" cy="1202690"/>
          </a:xfrm>
        </p:spPr>
        <p:txBody>
          <a:bodyPr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biLevel thresh="50000"/>
            <a:lum bright="78000" contrast="-64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730500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4000" b="1">
                <a:solidFill>
                  <a:schemeClr val="tx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  <a:endParaRPr lang="en-US" altLang="zh-CN" sz="4000" b="1">
              <a:solidFill>
                <a:schemeClr val="tx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en-US" altLang="zh-CN" sz="3600" b="1">
                <a:solidFill>
                  <a:schemeClr val="tx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  <a:endParaRPr lang="en-US" altLang="zh-CN" sz="3600" b="1">
              <a:solidFill>
                <a:schemeClr val="tx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>
                <a:solidFill>
                  <a:schemeClr val="tx1"/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  <a:endParaRPr lang="en-US" altLang="zh-CN" sz="700">
              <a:solidFill>
                <a:schemeClr val="tx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F:\设计相关\莱茵PPT\20210803125144!Avg_avg_ac15_6.png20210803125144!Avg_avg_ac15_6"/>
          <p:cNvPicPr>
            <a:picLocks noChangeAspect="1"/>
          </p:cNvPicPr>
          <p:nvPr/>
        </p:nvPicPr>
        <p:blipFill>
          <a:blip r:embed="rId2">
            <a:alphaModFix amt="40000"/>
          </a:blip>
          <a:srcRect t="-6983" b="4347"/>
          <a:stretch>
            <a:fillRect/>
          </a:stretch>
        </p:blipFill>
        <p:spPr>
          <a:xfrm>
            <a:off x="59055" y="-279400"/>
            <a:ext cx="12185650" cy="701103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86639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0750" y="286639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48742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40750" y="349694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490335" y="3058795"/>
            <a:ext cx="198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highlight>
                  <a:srgbClr val="FFFF00"/>
                </a:highlight>
                <a:latin typeface="Source Han Sans Heavy" panose="020B0A00000000000000" charset="-122"/>
                <a:ea typeface="Source Han Sans Heavy" panose="020B0A00000000000000" charset="-122"/>
              </a:rPr>
              <a:t>正文内容</a:t>
            </a:r>
            <a:endParaRPr lang="zh-CN" altLang="en-US">
              <a:highlight>
                <a:srgbClr val="FFFF00"/>
              </a:highlight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600305" y="2866390"/>
            <a:ext cx="28822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建议使用：带图小标题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</a:t>
            </a:r>
            <a:r>
              <a:rPr lang="zh-CN" altLang="en-US">
                <a:highlight>
                  <a:srgbClr val="FFFF00"/>
                </a:highlight>
              </a:rPr>
              <a:t>字体：Novecento wide 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65695" y="3013710"/>
            <a:ext cx="32118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confidentiality</a:t>
            </a:r>
            <a:r>
              <a:rPr lang="en-US" altLang="zh-CN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: </a:t>
            </a:r>
            <a:r>
              <a:rPr lang="en-US" altLang="zh-CN" sz="1200"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BUSINESS USE</a:t>
            </a:r>
            <a:endParaRPr lang="en-US" altLang="zh-CN" sz="1200">
              <a:latin typeface="Novecento wide Bold" panose="00000805000000000000" charset="0"/>
              <a:ea typeface="Source Han Sans Heavy" panose="020B0A00000000000000" charset="-122"/>
              <a:cs typeface="Novecento wide Bold" panose="0000080500000000000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5" name="图片 4" descr="F:\设计相关\莱茵PPT\20210803125123!Avg_avg_ac15_3.png20210803125123!Avg_avg_ac15_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0525" y="1503680"/>
            <a:ext cx="7703185" cy="454469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sp>
        <p:nvSpPr>
          <p:cNvPr id="11" name="矩形 10"/>
          <p:cNvSpPr/>
          <p:nvPr/>
        </p:nvSpPr>
        <p:spPr>
          <a:xfrm>
            <a:off x="7465695" y="57575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" y="618426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100" y="13061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730500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  <a:endParaRPr lang="en-US" altLang="zh-CN" sz="40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  <a:endParaRPr lang="en-US" altLang="zh-CN" sz="700">
              <a:solidFill>
                <a:schemeClr val="bg1">
                  <a:lumMod val="65000"/>
                </a:schemeClr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606675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  <a:endParaRPr lang="en-US" altLang="zh-CN" sz="40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  <a:endParaRPr lang="en-US" altLang="zh-CN" sz="700">
              <a:solidFill>
                <a:schemeClr val="bg1">
                  <a:lumMod val="65000"/>
                </a:schemeClr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Novecento wide Bold" panose="00000805000000000000" charset="0"/>
                <a:cs typeface="Novecento wide Bold" panose="00000805000000000000" charset="0"/>
              </a:rPr>
              <a:t>NAMENAME NAME</a:t>
            </a:r>
            <a:endParaRPr lang="en-US" altLang="zh-CN" sz="24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98585" y="4095115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title</a:t>
            </a:r>
            <a:endParaRPr lang="en-US" altLang="zh-CN" sz="14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UID</a:t>
            </a:r>
            <a:endParaRPr lang="en-US" altLang="zh-CN" sz="14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1" name="图片 10" descr="F:\设计相关\莱茵PPT\20210803130507!Avg_bg_bg_prison_corridor.png20210803130507!Avg_bg_bg_prison_corridor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045" y="1048068"/>
            <a:ext cx="7786370" cy="437959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509397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606675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  <a:endParaRPr lang="en-US" altLang="zh-CN" sz="40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  <a:endParaRPr lang="en-US" altLang="zh-CN" sz="700">
              <a:solidFill>
                <a:schemeClr val="bg1">
                  <a:lumMod val="65000"/>
                </a:schemeClr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232640" y="3053715"/>
            <a:ext cx="4820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highlight>
                  <a:srgbClr val="FFFF00"/>
                </a:highlight>
              </a:rPr>
              <a:t>图片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三维旋转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预设为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透视</a:t>
            </a:r>
            <a:r>
              <a:rPr lang="en-US" altLang="zh-CN" sz="2400">
                <a:highlight>
                  <a:srgbClr val="FFFF00"/>
                </a:highlight>
              </a:rPr>
              <a:t>-</a:t>
            </a:r>
            <a:r>
              <a:rPr lang="zh-CN" altLang="en-US" sz="2400">
                <a:highlight>
                  <a:srgbClr val="FFFF00"/>
                </a:highlight>
              </a:rPr>
              <a:t>左透视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endParaRPr lang="en-US" altLang="zh-CN" sz="2400">
              <a:highlight>
                <a:srgbClr val="FFFF00"/>
              </a:highligh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568940" y="411480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923905" y="426656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568940" y="441833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568940" y="4570095"/>
            <a:ext cx="755015" cy="88265"/>
          </a:xfrm>
          <a:prstGeom prst="rect">
            <a:avLst/>
          </a:prstGeom>
          <a:solidFill>
            <a:srgbClr val="92D050">
              <a:alpha val="62000"/>
            </a:srgb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923905" y="470725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68940" y="4844415"/>
            <a:ext cx="755015" cy="8826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623685" y="5139055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163820" y="3422650"/>
            <a:ext cx="13462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341620" y="3422650"/>
            <a:ext cx="224409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565775" y="3566795"/>
            <a:ext cx="1808480" cy="58356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>
                    <a:alpha val="95000"/>
                  </a:schemeClr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测试文字</a:t>
            </a:r>
            <a:endParaRPr lang="zh-CN" altLang="en-US" sz="3200">
              <a:solidFill>
                <a:schemeClr val="bg1">
                  <a:alpha val="95000"/>
                </a:schemeClr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pic>
        <p:nvPicPr>
          <p:cNvPr id="47" name="图片 46" descr="网格"/>
          <p:cNvPicPr>
            <a:picLocks noChangeAspect="1"/>
          </p:cNvPicPr>
          <p:nvPr/>
        </p:nvPicPr>
        <p:blipFill>
          <a:blip r:embed="rId4">
            <a:alphaModFix amt="20000"/>
          </a:blip>
          <a:srcRect l="43434" b="-2768"/>
          <a:stretch>
            <a:fillRect/>
          </a:stretch>
        </p:blipFill>
        <p:spPr>
          <a:xfrm>
            <a:off x="7057390" y="965200"/>
            <a:ext cx="5859145" cy="598805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8" name="图片 47" descr="F:\设计相关\莱茵PPT\背景小元素2.png背景小元素2"/>
          <p:cNvPicPr>
            <a:picLocks noChangeAspect="1"/>
          </p:cNvPicPr>
          <p:nvPr/>
        </p:nvPicPr>
        <p:blipFill>
          <a:blip r:embed="rId5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pic>
        <p:nvPicPr>
          <p:cNvPr id="49" name="图片 48" descr="F:\设计相关\莱茵PPT\背景小元素2.png背景小元素2"/>
          <p:cNvPicPr>
            <a:picLocks noChangeAspect="1"/>
          </p:cNvPicPr>
          <p:nvPr/>
        </p:nvPicPr>
        <p:blipFill>
          <a:blip r:embed="rId5"/>
          <a:srcRect l="10804" t="62931" r="72139" b="18103"/>
          <a:stretch>
            <a:fillRect/>
          </a:stretch>
        </p:blipFill>
        <p:spPr>
          <a:xfrm>
            <a:off x="-49530" y="4418330"/>
            <a:ext cx="1847215" cy="11550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14885" y="3510915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建议内容：图片介绍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142875" y="179705"/>
            <a:ext cx="2640330" cy="1202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8548370" y="6111240"/>
            <a:ext cx="3266440" cy="260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03575" y="35306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2499995" y="2826385"/>
            <a:ext cx="730250" cy="7308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4370" y="2830195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1035" y="2458085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PART.1  SARIA</a:t>
            </a:r>
            <a:endParaRPr lang="en-US" altLang="zh-CN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4370" y="2389505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6275" y="2375535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DEFENDER.</a:t>
            </a:r>
            <a:endParaRPr lang="en-US" altLang="zh-CN" sz="800">
              <a:solidFill>
                <a:schemeClr val="bg1"/>
              </a:solidFill>
              <a:latin typeface="Novecento wide Medium" panose="00000605000000000000" charset="0"/>
              <a:ea typeface="Source Han Sans Heavy" panose="020B0A00000000000000" charset="-122"/>
              <a:cs typeface="Novecento wide Medium" panose="00000605000000000000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3240" y="2314575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616585" y="2146300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76275" y="2893060"/>
            <a:ext cx="168465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SAIDIEWODECHAOREN</a:t>
            </a:r>
            <a:endParaRPr lang="en-US" altLang="zh-CN" sz="800">
              <a:latin typeface="Source Han Sans Regular" panose="020B0500000000000000" charset="-122"/>
              <a:ea typeface="Source Han Sans Regular" panose="020B0500000000000000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91530" y="309054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362575" y="315214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527425" y="36817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14090" y="330962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PART.2 IFRIT</a:t>
            </a:r>
            <a:endParaRPr lang="en-US" altLang="zh-CN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27425" y="32410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529330" y="32270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CASTER.</a:t>
            </a:r>
            <a:endParaRPr lang="en-US" altLang="zh-CN" sz="800">
              <a:solidFill>
                <a:schemeClr val="bg1"/>
              </a:solidFill>
              <a:latin typeface="Novecento wide Medium" panose="00000605000000000000" charset="0"/>
              <a:ea typeface="Source Han Sans Heavy" panose="020B0A00000000000000" charset="-122"/>
              <a:cs typeface="Novecento wide Medium" panose="00000605000000000000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76295" y="31661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3469640" y="29978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29330" y="3744595"/>
            <a:ext cx="168465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WODEIXIANGBANFAFANGXAIQU</a:t>
            </a:r>
            <a:endParaRPr lang="en-US" altLang="zh-CN" sz="800">
              <a:latin typeface="Source Han Sans Regular" panose="020B0500000000000000" charset="-122"/>
              <a:ea typeface="Source Han Sans Regular" panose="020B0500000000000000" charset="-122"/>
            </a:endParaRPr>
          </a:p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WOWUDIDEXIAOHUOLONG</a:t>
            </a:r>
            <a:endParaRPr lang="en-US" altLang="zh-CN" sz="800">
              <a:latin typeface="Source Han Sans Regular" panose="020B0500000000000000" charset="-122"/>
              <a:ea typeface="Source Han Sans Regular" panose="020B0500000000000000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60030" y="239649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7917180" y="186690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444230" y="18656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444230" y="14249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446135" y="14109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MEDIC.</a:t>
            </a:r>
            <a:endParaRPr lang="en-US" altLang="zh-CN" sz="800">
              <a:solidFill>
                <a:schemeClr val="bg1"/>
              </a:solidFill>
              <a:latin typeface="Novecento wide Medium" panose="00000605000000000000" charset="0"/>
              <a:ea typeface="Source Han Sans Heavy" panose="020B0A00000000000000" charset="-122"/>
              <a:cs typeface="Novecento wide Medium" panose="00000605000000000000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293100" y="13500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5400000">
            <a:off x="8386445" y="11817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446135" y="191897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KESHIHEMODEXIAOFEIJIZHENDEHENHAOYONG</a:t>
            </a:r>
            <a:endParaRPr lang="en-US" altLang="zh-CN" sz="800">
              <a:latin typeface="Source Han Sans Regular" panose="020B0500000000000000" charset="-122"/>
              <a:ea typeface="Source Han Sans Regular" panose="020B05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446135" y="149606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PART.3 SILENCE</a:t>
            </a:r>
            <a:endParaRPr lang="en-US" altLang="zh-CN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362315" y="415544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8420100" y="4227195"/>
            <a:ext cx="537845" cy="5391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956040" y="476758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956040" y="432689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957945" y="431292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SUPPORTER.</a:t>
            </a:r>
            <a:endParaRPr lang="en-US" altLang="zh-CN" sz="800">
              <a:solidFill>
                <a:schemeClr val="bg1"/>
              </a:solidFill>
              <a:latin typeface="Novecento wide Medium" panose="00000605000000000000" charset="0"/>
              <a:ea typeface="Source Han Sans Heavy" panose="020B0A00000000000000" charset="-122"/>
              <a:cs typeface="Novecento wide Medium" panose="00000605000000000000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804910" y="425196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5400000">
            <a:off x="8898255" y="408368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957945" y="482092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ZAOQIDANREN YONGYUANDESHEN</a:t>
            </a:r>
            <a:endParaRPr lang="en-US" altLang="zh-CN" sz="800">
              <a:latin typeface="Source Han Sans Regular" panose="020B0500000000000000" charset="-122"/>
              <a:ea typeface="Source Han Sans Regular" panose="020B050000000000000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957945" y="439801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PART.4 MAYER</a:t>
            </a:r>
            <a:endParaRPr lang="en-US" altLang="zh-CN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729095" y="3241040"/>
            <a:ext cx="1927860" cy="1092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731885" y="3248660"/>
            <a:ext cx="78105" cy="8064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696960" y="3213735"/>
            <a:ext cx="149860" cy="149860"/>
          </a:xfrm>
          <a:prstGeom prst="ellipse">
            <a:avLst/>
          </a:prstGeom>
          <a:noFill/>
          <a:ln>
            <a:solidFill>
              <a:schemeClr val="bg1">
                <a:alpha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729095" y="3234055"/>
            <a:ext cx="149479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latin typeface="Source Han Sans Heavy" panose="020B0A00000000000000" charset="-122"/>
                <a:ea typeface="Source Han Sans Heavy" panose="020B0A00000000000000" charset="-122"/>
              </a:rPr>
              <a:t>       RHINE LAB.LLC.</a:t>
            </a:r>
            <a:endParaRPr lang="en-US" altLang="zh-CN" sz="800"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52985" y="2617470"/>
            <a:ext cx="29260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建议内容：内容介绍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图内元素内容位置均可调整</a:t>
            </a:r>
            <a:br>
              <a:rPr lang="zh-CN" altLang="en-US">
                <a:highlight>
                  <a:srgbClr val="FFFF00"/>
                </a:highlight>
              </a:rPr>
            </a:b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64485" y="3014345"/>
            <a:ext cx="6462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标题内容</a:t>
            </a:r>
            <a:endParaRPr lang="zh-CN" altLang="en-US" sz="48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92000" y="3014345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3355"/>
            <a:ext cx="2640330" cy="1202690"/>
          </a:xfrm>
        </p:spPr>
        <p:txBody>
          <a:bodyPr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endCxn id="14" idx="1"/>
          </p:cNvCxnSpPr>
          <p:nvPr/>
        </p:nvCxnSpPr>
        <p:spPr>
          <a:xfrm>
            <a:off x="0" y="3422650"/>
            <a:ext cx="4414520" cy="6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97730" y="2933700"/>
            <a:ext cx="239395" cy="9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97730" y="2933700"/>
            <a:ext cx="2797175" cy="9779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10150" y="3124835"/>
            <a:ext cx="243586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file number: H-200</a:t>
            </a:r>
            <a:endParaRPr lang="en-US" altLang="zh-CN" sz="120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from:rhodes island</a:t>
            </a:r>
            <a:endParaRPr lang="en-US" altLang="zh-CN" sz="120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date:2022-04-23</a:t>
            </a:r>
            <a:endParaRPr lang="en-US" altLang="zh-CN" sz="120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4520" y="3357880"/>
            <a:ext cx="142875" cy="1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2745,&quot;width&quot;:2745}"/>
</p:tagLst>
</file>

<file path=ppt/tags/tag2.xml><?xml version="1.0" encoding="utf-8"?>
<p:tagLst xmlns:p="http://schemas.openxmlformats.org/presentationml/2006/main">
  <p:tag name="COMMONDATA" val="eyJoZGlkIjoiNzAzYjYzNzI1MzUyYTQ0YjZkNmEyMmM5MzQzZmQzY2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1823</Words>
  <Application>WPS 演示</Application>
  <PresentationFormat>宽屏</PresentationFormat>
  <Paragraphs>171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Novecento wide Bold</vt:lpstr>
      <vt:lpstr>Novecento wide Medium</vt:lpstr>
      <vt:lpstr>Source Han Sans Heavy</vt:lpstr>
      <vt:lpstr>Source Han Sans Regular</vt:lpstr>
      <vt:lpstr>Calibri</vt:lpstr>
      <vt:lpstr>微软雅黑</vt:lpstr>
      <vt:lpstr>Arial Unicode MS</vt:lpstr>
      <vt:lpstr>Office 主题</vt:lpstr>
      <vt:lpstr>RHINE LAB SYNTHESIZE    INFORMATION ANALYSIS   OS</vt:lpstr>
      <vt:lpstr>RHINE LAB SYNTHESIZE    INFORMATION ANALYSIS   OS</vt:lpstr>
      <vt:lpstr>RHINE LAB SYNTHESIZE    INFORMATION ANALYSIS   OS</vt:lpstr>
      <vt:lpstr>PowerPoint 演示文稿</vt:lpstr>
      <vt:lpstr>RHINE LAB SYNTHESIZe     INFORMATION ANALYSIS    OS</vt:lpstr>
      <vt:lpstr>RHINE LAB SYNTHESIZe     INFORMATION ANALYSIS    OS</vt:lpstr>
      <vt:lpstr>PowerPoint 演示文稿</vt:lpstr>
      <vt:lpstr>RHINE LAB SYNTHESIZE    INFORMATION ANALYSIS   OS</vt:lpstr>
      <vt:lpstr>RHINE LAB SYNTHESIZE    INFORMATION ANALYSIS   OS</vt:lpstr>
      <vt:lpstr>RHINE LAB SYNTHESIZE    INFORMATION ANALYSIS   OS</vt:lpstr>
      <vt:lpstr>RHINE LAB SYNTHESIZE    INFORMATION ANALYSIS   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52661</cp:lastModifiedBy>
  <cp:revision>37</cp:revision>
  <dcterms:created xsi:type="dcterms:W3CDTF">2022-05-16T07:12:00Z</dcterms:created>
  <dcterms:modified xsi:type="dcterms:W3CDTF">2022-05-20T08:15:42Z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816161F786DD43A3B3312AEA9E114B0B</vt:lpwstr>
  </property>
  <property fmtid="{D5CDD505-2E9C-101B-9397-08002B2CF9AE}" pid="3" name="KSOProductBuildVer">
    <vt:lpwstr>2052-11.1.0.11691</vt:lpwstr>
  </property>
</Properties>
</file>